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58" r:id="rId3"/>
    <p:sldId id="276" r:id="rId4"/>
    <p:sldId id="265" r:id="rId5"/>
    <p:sldId id="269" r:id="rId6"/>
    <p:sldId id="270" r:id="rId7"/>
    <p:sldId id="271" r:id="rId8"/>
    <p:sldId id="272" r:id="rId9"/>
    <p:sldId id="273" r:id="rId10"/>
    <p:sldId id="274" r:id="rId11"/>
    <p:sldId id="278" r:id="rId12"/>
    <p:sldId id="277" r:id="rId13"/>
    <p:sldId id="279" r:id="rId14"/>
    <p:sldId id="280" r:id="rId15"/>
    <p:sldId id="281" r:id="rId16"/>
    <p:sldId id="282" r:id="rId17"/>
    <p:sldId id="283" r:id="rId18"/>
    <p:sldId id="284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C63A3D-659C-4DB5-AB13-C785F51AA504}" v="76" dt="2021-06-27T09:38:08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74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01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05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0128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30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85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749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711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55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50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94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13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9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37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30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21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87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6C826-F032-4C2F-A6B9-04A708509DFF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0FA6-291F-4B18-BD71-305F96EAE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712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4828470" y="2815865"/>
            <a:ext cx="21694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800" dirty="0">
                <a:latin typeface="Meiryo UI" panose="020B0604030504040204" pitchFamily="50" charset="-128"/>
                <a:ea typeface="Meiryo UI" panose="020B0604030504040204" pitchFamily="50" charset="-128"/>
              </a:rPr>
              <a:t>食</a:t>
            </a:r>
            <a:endParaRPr lang="zh-CN" altLang="en-US" sz="8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FB9B527-0D5C-4E34-8071-AC7372594E41}"/>
              </a:ext>
            </a:extLst>
          </p:cNvPr>
          <p:cNvSpPr/>
          <p:nvPr/>
        </p:nvSpPr>
        <p:spPr>
          <a:xfrm>
            <a:off x="0" y="864635"/>
            <a:ext cx="6388359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文本框 2">
            <a:extLst>
              <a:ext uri="{FF2B5EF4-FFF2-40B4-BE49-F238E27FC236}">
                <a16:creationId xmlns:a16="http://schemas.microsoft.com/office/drawing/2014/main" id="{7279BF72-394B-4206-B8C6-8B8C6536D56D}"/>
              </a:ext>
            </a:extLst>
          </p:cNvPr>
          <p:cNvSpPr txBox="1"/>
          <p:nvPr/>
        </p:nvSpPr>
        <p:spPr>
          <a:xfrm>
            <a:off x="0" y="943522"/>
            <a:ext cx="6214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今日のテーマ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315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AAF1FE-5A46-451A-A365-355FE84837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76" y="4585088"/>
            <a:ext cx="1235781" cy="128927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FDC4DDF-12E5-473F-8D6A-E7A32E89EF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336" y="4623794"/>
            <a:ext cx="1235781" cy="127340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36C589-4C3E-4F1B-88A5-2ADA8105F8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214" y="4618604"/>
            <a:ext cx="1262192" cy="128927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10FA439-02B0-4006-A48B-131DCB47AB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5024" y="3375142"/>
            <a:ext cx="1235780" cy="124625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CC8BA46-9826-47AC-B8C7-9F8EF1FCBA6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850" y="3375142"/>
            <a:ext cx="1195249" cy="124735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37D8EB9-ED94-40A9-B0A6-C0582FC794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178" y="2101993"/>
            <a:ext cx="1316250" cy="12892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9BC5971-DCCC-4DDC-B9FB-9AADCCF2AB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178" y="3391271"/>
            <a:ext cx="1316250" cy="120003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F9EC664-D5CD-484A-8C77-86DCAA3B575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186" y="4618603"/>
            <a:ext cx="1319456" cy="128927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DF33E9F-7F24-4B82-8941-8A8420A81D8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9050" y="4618603"/>
            <a:ext cx="1316251" cy="128927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A53D7CB5-C393-41A5-B9D2-75DCE3DF733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101" y="3369753"/>
            <a:ext cx="1250438" cy="124625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3A7FB22-392A-4E81-952A-44C630B17A6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166" y="2101994"/>
            <a:ext cx="1390834" cy="127314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C63892A5-A7BD-46BC-B604-2FB91BAB6F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167" y="3375143"/>
            <a:ext cx="1390833" cy="120994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B97DC3DA-8D55-46D5-B8D8-6E7D5E39317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9434" y="4585087"/>
            <a:ext cx="1405643" cy="1289278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5660C165-C8B4-4832-B411-886E87D8B40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695" y="4618603"/>
            <a:ext cx="1405643" cy="128927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04570408-4A81-4AD8-9B33-71A2BAA128F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584" y="2101992"/>
            <a:ext cx="1226843" cy="1271851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5AE9F43-5529-492A-86E5-1A35A8CD34E3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912" y="2101993"/>
            <a:ext cx="1235781" cy="126646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582662E2-4552-4469-86D5-36A7729711E7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081" y="4618603"/>
            <a:ext cx="1372067" cy="1276012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4171F46C-D5DF-48D7-A61D-9CA102A20638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34" y="1221613"/>
            <a:ext cx="3821965" cy="2866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53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115E7F4-0F9E-472F-8614-A2389F03877A}"/>
              </a:ext>
            </a:extLst>
          </p:cNvPr>
          <p:cNvSpPr/>
          <p:nvPr/>
        </p:nvSpPr>
        <p:spPr>
          <a:xfrm>
            <a:off x="0" y="623544"/>
            <a:ext cx="8148735" cy="1354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113400" y="1105254"/>
            <a:ext cx="755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本場の中華料理は？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F1F4CA-45E7-4510-AD35-F8AF92982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534" y="2130822"/>
            <a:ext cx="53721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B805BE23-36AE-4CD6-AEAC-90AB482BFB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269" y="4231505"/>
            <a:ext cx="345297" cy="288364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04FA677-A1E5-4E47-B660-6EE04E9B39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013" y="3194256"/>
            <a:ext cx="345297" cy="28836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8F0AAD33-C7AC-4DF9-880F-823A9E7DF2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008" y="3561853"/>
            <a:ext cx="345297" cy="288364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3733BD4-A276-4F0E-9299-E70BD43DFE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4780" y="3714877"/>
            <a:ext cx="345297" cy="288364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CDF06167-DFDE-4B57-95DD-0083D39DC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898" y="4997992"/>
            <a:ext cx="345297" cy="288364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47C3E3C5-0C75-4711-95AC-B6B376F360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15" y="4593500"/>
            <a:ext cx="345297" cy="288364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8101F9E3-AC72-4C59-891A-11BBCA4078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609" y="5869620"/>
            <a:ext cx="345297" cy="288364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FF67289B-7D61-4FA0-92AC-1771E02BF7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4605" y="5345067"/>
            <a:ext cx="345297" cy="28836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0264506-8C21-4AB4-BAAE-4BCE6CF284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917" y="4566597"/>
            <a:ext cx="337879" cy="30471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E61C6956-65CF-48B0-A4E6-B0C33F71A6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273" y="5024339"/>
            <a:ext cx="337879" cy="30471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642BCF93-3177-4893-8378-40AC8F0886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62" y="4079146"/>
            <a:ext cx="337879" cy="304718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9E5F03E0-6AD9-42BC-B4D8-7B6D6A29C2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678" y="3774428"/>
            <a:ext cx="337879" cy="304718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9887D15D-4998-4E9C-9C79-F44B46DEF3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7198" y="4397649"/>
            <a:ext cx="337879" cy="304718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56D580AF-9C31-4809-BAEE-496225A6F8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632" y="3113869"/>
            <a:ext cx="337879" cy="304718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040F2F08-1A29-48C6-8BDC-791FBA0280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4908" y="5464382"/>
            <a:ext cx="345297" cy="28836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A893E5BB-5906-493E-89A6-C74BB936DB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465" y="4197788"/>
            <a:ext cx="337879" cy="30471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E7F8AE6-66C5-4BF1-804D-5A5DA3CD7E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751" y="5863585"/>
            <a:ext cx="369852" cy="343471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0B695830-1F34-4398-BE6D-3BAA5622A29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269" y="4582672"/>
            <a:ext cx="399852" cy="371331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8AB71E95-2508-40D8-8047-D2BE716FAE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839" y="5981753"/>
            <a:ext cx="345297" cy="288364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613AC39D-73E6-42D0-A34B-6A0F090DD02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247" y="5489249"/>
            <a:ext cx="382889" cy="35557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9B269FCA-4631-4495-8F9B-AEB9FB9EE92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856" y="3638415"/>
            <a:ext cx="423616" cy="37226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4DDEB3CF-6707-4782-83F1-5B2AAD534A9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521" y="3872035"/>
            <a:ext cx="423616" cy="37226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2CC2F136-B79F-4A56-9AA0-85DDBE3D7C7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578" y="4130238"/>
            <a:ext cx="423616" cy="37226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B9E86D1E-E983-4161-9A3F-DBB07237E31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656" y="4930330"/>
            <a:ext cx="423616" cy="372268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5BE6B729-E408-46F4-97D6-347EB31B77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401" y="4981275"/>
            <a:ext cx="423616" cy="37226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BA0FDC8A-147F-4049-8A01-03297C1A2B4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6366" y="5422430"/>
            <a:ext cx="423616" cy="372268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22C1FF74-42F5-479B-86C1-D282CC5CD04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5057" y="3565497"/>
            <a:ext cx="423616" cy="372268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2F93A8F6-D897-4D59-9555-8C5D9BB77D7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691" y="4624526"/>
            <a:ext cx="423616" cy="372268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0E854B07-C4CD-45D1-AA65-370DB7A8684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0774" y="3691759"/>
            <a:ext cx="423616" cy="372268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D7EBC800-4AA7-48B1-A11D-083E67DAFA7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996" y="4881864"/>
            <a:ext cx="423616" cy="37226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E155119-594F-4E38-A302-641C67D5BEC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119" y="2283386"/>
            <a:ext cx="546972" cy="40683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B9D4BBA9-9AC2-4213-B214-A15F39FBAAE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916" y="2734268"/>
            <a:ext cx="546972" cy="406839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7EBC2A26-EB69-407A-B6DB-3F3379C98AC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6028" y="3085058"/>
            <a:ext cx="546972" cy="406839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D4A37622-3CEE-46FE-8DF0-DC19F9E0690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388" y="3331997"/>
            <a:ext cx="546972" cy="406839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3678D8A0-8904-4D25-871B-4CE3F13F2C7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500" y="3179794"/>
            <a:ext cx="546972" cy="406839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79613D52-01D4-4DB2-A6C1-5F8CD87AE8A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998" y="4095667"/>
            <a:ext cx="546972" cy="406839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7849293F-2840-4561-BC04-D9A2466BA6B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185" y="3085057"/>
            <a:ext cx="546972" cy="406839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82B25D25-3480-4863-989C-9DC730FD090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190" y="4350147"/>
            <a:ext cx="546972" cy="406839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576F6BB3-650D-4667-B104-3C9A28057BA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540" y="5025963"/>
            <a:ext cx="499849" cy="371789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C11D8EB3-4252-4A50-B977-BD4BD158DB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546" y="4604666"/>
            <a:ext cx="399852" cy="371331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2595D46D-45C2-4BF0-93A3-22BC43383A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495" y="3952126"/>
            <a:ext cx="399852" cy="371331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0D33D03E-4397-4677-A60E-90C2FDC900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368" y="5719403"/>
            <a:ext cx="345297" cy="288364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787D12E2-1FF4-45B0-9F58-BB6EB9DE874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5435" y="4046338"/>
            <a:ext cx="417749" cy="369782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FA9EC04A-7E1E-46F8-9514-D10D4DAF89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0890" y="4522609"/>
            <a:ext cx="417749" cy="369782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2E74070C-B545-4514-BDBD-34915D51C7B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6397" y="5009690"/>
            <a:ext cx="417749" cy="369782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EBBFFCE2-6D5A-42C8-A6D7-7F8650541AB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8378" y="5891004"/>
            <a:ext cx="417749" cy="3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C8345E0-6B7F-402C-8BFB-5F59A0D32AE7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图片 5" descr="桌子上的盘子里摆着许多食物&#10;&#10;描述已自动生成">
            <a:extLst>
              <a:ext uri="{FF2B5EF4-FFF2-40B4-BE49-F238E27FC236}">
                <a16:creationId xmlns:a16="http://schemas.microsoft.com/office/drawing/2014/main" id="{AB7EB026-756E-4E1B-9B91-7F5C270E93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7091" y="1904632"/>
            <a:ext cx="3358478" cy="304873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113400" y="1105254"/>
            <a:ext cx="755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本場の中華料理は？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8683D4-89AD-4782-A12B-BD54BD1BF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7134" y="1739736"/>
            <a:ext cx="5036863" cy="499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05E1F33-6526-4532-A882-49EAE24E3880}"/>
              </a:ext>
            </a:extLst>
          </p:cNvPr>
          <p:cNvCxnSpPr/>
          <p:nvPr/>
        </p:nvCxnSpPr>
        <p:spPr>
          <a:xfrm flipV="1">
            <a:off x="2249819" y="3052386"/>
            <a:ext cx="3091856" cy="17301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D7D2E8-5C6A-4E7B-8F22-E74E3E807867}"/>
              </a:ext>
            </a:extLst>
          </p:cNvPr>
          <p:cNvSpPr/>
          <p:nvPr/>
        </p:nvSpPr>
        <p:spPr>
          <a:xfrm>
            <a:off x="3891926" y="2825431"/>
            <a:ext cx="1433457" cy="24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牛、羊料理が多い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668F34B-B58F-41B9-A380-2A23E657C087}"/>
              </a:ext>
            </a:extLst>
          </p:cNvPr>
          <p:cNvSpPr/>
          <p:nvPr/>
        </p:nvSpPr>
        <p:spPr>
          <a:xfrm>
            <a:off x="3795747" y="4083943"/>
            <a:ext cx="1433457" cy="24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豚、鶏料理が多い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2B7F531-F4EF-4A6F-958A-4BDF7C1CC7B7}"/>
              </a:ext>
            </a:extLst>
          </p:cNvPr>
          <p:cNvSpPr/>
          <p:nvPr/>
        </p:nvSpPr>
        <p:spPr>
          <a:xfrm>
            <a:off x="4059980" y="4953367"/>
            <a:ext cx="1433457" cy="24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海鮮が安い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3AFC04C-9828-4389-8EC8-FFB18D66B848}"/>
              </a:ext>
            </a:extLst>
          </p:cNvPr>
          <p:cNvSpPr/>
          <p:nvPr/>
        </p:nvSpPr>
        <p:spPr>
          <a:xfrm>
            <a:off x="4608654" y="3730354"/>
            <a:ext cx="1433457" cy="24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水産物が安い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89CF7FD-7595-4703-9DE2-109A46A6001F}"/>
              </a:ext>
            </a:extLst>
          </p:cNvPr>
          <p:cNvSpPr/>
          <p:nvPr/>
        </p:nvSpPr>
        <p:spPr>
          <a:xfrm>
            <a:off x="2458469" y="3505433"/>
            <a:ext cx="1433457" cy="24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面やモーが多い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57C4286-D406-4112-B47D-3E38680DBA7B}"/>
              </a:ext>
            </a:extLst>
          </p:cNvPr>
          <p:cNvSpPr/>
          <p:nvPr/>
        </p:nvSpPr>
        <p:spPr>
          <a:xfrm>
            <a:off x="3827869" y="4523833"/>
            <a:ext cx="1433457" cy="24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ごはんが多い</a:t>
            </a:r>
          </a:p>
        </p:txBody>
      </p:sp>
    </p:spTree>
    <p:extLst>
      <p:ext uri="{BB962C8B-B14F-4D97-AF65-F5344CB8AC3E}">
        <p14:creationId xmlns:p14="http://schemas.microsoft.com/office/powerpoint/2010/main" val="19125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CD0443-15F8-49E8-A8E7-2B146DFBED4B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4E97CB85-597A-4C52-B6A7-7C4339244DD6}"/>
              </a:ext>
            </a:extLst>
          </p:cNvPr>
          <p:cNvSpPr txBox="1"/>
          <p:nvPr/>
        </p:nvSpPr>
        <p:spPr>
          <a:xfrm>
            <a:off x="113400" y="1760281"/>
            <a:ext cx="33677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色々な形の餃子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ビーガン向けの餃子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皮に野菜入れの餃子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餃子鍋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113400" y="1105254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餃子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2FFAA-F320-4E4C-A373-CCB0EB500E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193" y="2583511"/>
            <a:ext cx="3745169" cy="339012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9ED0E7E-2EA7-464F-A560-73AC952FA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53" y="2573627"/>
            <a:ext cx="2924719" cy="151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2E87419-601B-4642-9E1E-423C33DE3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4767" y="4258473"/>
            <a:ext cx="1747935" cy="17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607E5FA-822C-4428-80BF-8E8A7AC6C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3344" y="4258473"/>
            <a:ext cx="2575918" cy="17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2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CD0443-15F8-49E8-A8E7-2B146DFBED4B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4E97CB85-597A-4C52-B6A7-7C4339244DD6}"/>
              </a:ext>
            </a:extLst>
          </p:cNvPr>
          <p:cNvSpPr txBox="1"/>
          <p:nvPr/>
        </p:nvSpPr>
        <p:spPr>
          <a:xfrm>
            <a:off x="0" y="2034975"/>
            <a:ext cx="3450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通常のマーポ豆腐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女性向けのマーポ豆腐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広東版マーポ豆腐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113400" y="1105254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マーポー豆腐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780F48-5EFA-4180-8F58-985F8175F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90596" y="2034975"/>
            <a:ext cx="5019869" cy="35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E47C1BD-E45B-4478-B0FF-313AC26394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0922" y="2034975"/>
            <a:ext cx="2528013" cy="168534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E923F8-4DF6-4064-8B2D-161F04BCF9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0922" y="3754423"/>
            <a:ext cx="1831494" cy="18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3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CD0443-15F8-49E8-A8E7-2B146DFBED4B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4E97CB85-597A-4C52-B6A7-7C4339244DD6}"/>
              </a:ext>
            </a:extLst>
          </p:cNvPr>
          <p:cNvSpPr txBox="1"/>
          <p:nvPr/>
        </p:nvSpPr>
        <p:spPr>
          <a:xfrm>
            <a:off x="0" y="2034975"/>
            <a:ext cx="345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牛肉の</a:t>
            </a:r>
            <a:r>
              <a:rPr lang="ja-JP" altLang="en-US" sz="240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青椒炒め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113400" y="1105254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青椒肉絲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B20863E-7668-4075-B1D4-61B99EF1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6246" y="1887020"/>
            <a:ext cx="2637453" cy="197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农家小炒肉的做法">
            <a:extLst>
              <a:ext uri="{FF2B5EF4-FFF2-40B4-BE49-F238E27FC236}">
                <a16:creationId xmlns:a16="http://schemas.microsoft.com/office/drawing/2014/main" id="{26A7059D-45B7-4B89-BD7D-FB692340A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6246" y="3938445"/>
            <a:ext cx="2458375" cy="16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67F8403-C326-40EC-8C2E-7BD2385A6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9219" y="1887020"/>
            <a:ext cx="3688702" cy="36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55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CD0443-15F8-49E8-A8E7-2B146DFBED4B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4E97CB85-597A-4C52-B6A7-7C4339244DD6}"/>
              </a:ext>
            </a:extLst>
          </p:cNvPr>
          <p:cNvSpPr txBox="1"/>
          <p:nvPr/>
        </p:nvSpPr>
        <p:spPr>
          <a:xfrm>
            <a:off x="0" y="2034975"/>
            <a:ext cx="34508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醤油炒飯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パイナップル炒飯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海鮮炒飯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キノコ醤油炒飯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牛肉高菜炒飯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113400" y="1105254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炒飯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4E2F1DF-7A72-417E-997F-0B8496058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1" y="2034975"/>
            <a:ext cx="1787043" cy="156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泰式菠萝炒饭_甲米美食_邮轮港口城市介绍- 最邮轮旅行网">
            <a:extLst>
              <a:ext uri="{FF2B5EF4-FFF2-40B4-BE49-F238E27FC236}">
                <a16:creationId xmlns:a16="http://schemas.microsoft.com/office/drawing/2014/main" id="{CB36A196-8360-4F1D-B27B-6F7F5A9DF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2478" y="2033923"/>
            <a:ext cx="1787043" cy="156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扬州炒饭Fried Rice | Memories of Shanghai">
            <a:extLst>
              <a:ext uri="{FF2B5EF4-FFF2-40B4-BE49-F238E27FC236}">
                <a16:creationId xmlns:a16="http://schemas.microsoft.com/office/drawing/2014/main" id="{60A61467-CFDA-44DF-9E71-980F42367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6455" y="2021482"/>
            <a:ext cx="2095733" cy="15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香菇炒饭的做法大全_香菇炒饭的家常做法_怎么做好吃_图解做法与图片_专题_美食天下">
            <a:extLst>
              <a:ext uri="{FF2B5EF4-FFF2-40B4-BE49-F238E27FC236}">
                <a16:creationId xmlns:a16="http://schemas.microsoft.com/office/drawing/2014/main" id="{1CA7B86E-E0BA-4F18-9E46-3C10BEAB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3705684"/>
            <a:ext cx="1787043" cy="16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6FEF9A5-A39B-46F8-B5C0-2923493A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7030" y="3705597"/>
            <a:ext cx="1802492" cy="16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牛肉咸菜炒饭的做法步骤图，怎么做好吃】Lynn郝开鑫_下厨房">
            <a:extLst>
              <a:ext uri="{FF2B5EF4-FFF2-40B4-BE49-F238E27FC236}">
                <a16:creationId xmlns:a16="http://schemas.microsoft.com/office/drawing/2014/main" id="{583D728E-68A1-45AE-A2EE-A2282BA6F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4355" y="3705596"/>
            <a:ext cx="2095733" cy="16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6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6726F44-D96A-4C04-AB80-EA8428157DF3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080FBA87-DED6-4258-8F1B-841EEB1AB063}"/>
              </a:ext>
            </a:extLst>
          </p:cNvPr>
          <p:cNvSpPr txBox="1"/>
          <p:nvPr/>
        </p:nvSpPr>
        <p:spPr>
          <a:xfrm>
            <a:off x="451032" y="1142576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他にもいろいろ（麺類）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218" name="Picture 2" descr="兰州拉面">
            <a:extLst>
              <a:ext uri="{FF2B5EF4-FFF2-40B4-BE49-F238E27FC236}">
                <a16:creationId xmlns:a16="http://schemas.microsoft.com/office/drawing/2014/main" id="{EA81F7A0-0CFF-4F01-A728-30233256A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028" y="2229302"/>
            <a:ext cx="2349079" cy="142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210A64F-71D1-4237-BC51-2DCE20DC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9484" y="2229303"/>
            <a:ext cx="2444232" cy="144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红烧牛肉面的做法步骤图，红烧牛肉面怎么做好吃】真牛馆_下厨房">
            <a:extLst>
              <a:ext uri="{FF2B5EF4-FFF2-40B4-BE49-F238E27FC236}">
                <a16:creationId xmlns:a16="http://schemas.microsoft.com/office/drawing/2014/main" id="{A9C59D16-CC3F-4904-A4CB-DB275E3E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028" y="3882250"/>
            <a:ext cx="2349079" cy="183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肥肠面加盟多少钱可以加盟吗_全职加盟网国际站">
            <a:extLst>
              <a:ext uri="{FF2B5EF4-FFF2-40B4-BE49-F238E27FC236}">
                <a16:creationId xmlns:a16="http://schemas.microsoft.com/office/drawing/2014/main" id="{D5C11218-84A4-48EC-B119-2A863BF1A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46895" y="2236964"/>
            <a:ext cx="2614902" cy="144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季节限定】拉面说蟹黄拌面2盒装_热品库_性价比省钱购">
            <a:extLst>
              <a:ext uri="{FF2B5EF4-FFF2-40B4-BE49-F238E27FC236}">
                <a16:creationId xmlns:a16="http://schemas.microsoft.com/office/drawing/2014/main" id="{47A4112B-FE1B-4A30-AE23-C74966040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69484" y="3892130"/>
            <a:ext cx="2444232" cy="181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鲜虾面的做法_鲜虾面怎么做_鲜虾面的家常做法【心食谱】">
            <a:extLst>
              <a:ext uri="{FF2B5EF4-FFF2-40B4-BE49-F238E27FC236}">
                <a16:creationId xmlns:a16="http://schemas.microsoft.com/office/drawing/2014/main" id="{356D34A6-6546-4F48-A643-E332D215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6895" y="3861186"/>
            <a:ext cx="2614902" cy="184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62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6726F44-D96A-4C04-AB80-EA8428157DF3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080FBA87-DED6-4258-8F1B-841EEB1AB063}"/>
              </a:ext>
            </a:extLst>
          </p:cNvPr>
          <p:cNvSpPr txBox="1"/>
          <p:nvPr/>
        </p:nvSpPr>
        <p:spPr>
          <a:xfrm>
            <a:off x="451032" y="1142576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実は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6635C077-4A2D-4928-BFE8-3315227291B8}"/>
              </a:ext>
            </a:extLst>
          </p:cNvPr>
          <p:cNvSpPr txBox="1"/>
          <p:nvPr/>
        </p:nvSpPr>
        <p:spPr>
          <a:xfrm>
            <a:off x="273697" y="2090172"/>
            <a:ext cx="6176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ページ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に自分の手料理も入っています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</a:p>
          <a:p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6866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21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9" name="Picture 23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5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9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171A66-D2CD-4648-BD9A-F83C55B6977A}"/>
              </a:ext>
            </a:extLst>
          </p:cNvPr>
          <p:cNvSpPr txBox="1"/>
          <p:nvPr/>
        </p:nvSpPr>
        <p:spPr>
          <a:xfrm>
            <a:off x="66261" y="2336873"/>
            <a:ext cx="7477575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今日はここまで。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料理作ると食べが好きで、機会があれば連絡してください。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113400" y="1105254"/>
            <a:ext cx="755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でも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4135FA-3673-4E81-B857-EAFCB6596B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169" y="1474586"/>
            <a:ext cx="2897155" cy="38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9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57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3" name="Picture 59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4" name="Picture 61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25" name="Rectangle 63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Rectangle 65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图片 5" descr="桌子上的盘子里摆着许多食物&#10;&#10;描述已自动生成">
            <a:extLst>
              <a:ext uri="{FF2B5EF4-FFF2-40B4-BE49-F238E27FC236}">
                <a16:creationId xmlns:a16="http://schemas.microsoft.com/office/drawing/2014/main" id="{AB7EB026-756E-4E1B-9B91-7F5C270E93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127" name="Rectangle 67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8103313-EC88-4527-AC0F-955F3BFB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ja-JP" altLang="en-US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 中華料理</a:t>
            </a:r>
            <a:endParaRPr lang="en-US" altLang="zh-CN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8" name="Rectangle 69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" name="Rectangle 71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73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5F7F8-CBC8-4DF7-B9C9-79DA4432A08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312" y="4255204"/>
            <a:ext cx="1652773" cy="16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7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C17AA32-7EF7-4EA6-9F39-B1D4154E35D3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113399" y="1105254"/>
            <a:ext cx="8682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「中華料理」と言ったら、あなたはどんな料理を思い浮かべますか？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629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CD0443-15F8-49E8-A8E7-2B146DFBED4B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4E97CB85-597A-4C52-B6A7-7C4339244DD6}"/>
              </a:ext>
            </a:extLst>
          </p:cNvPr>
          <p:cNvSpPr txBox="1"/>
          <p:nvPr/>
        </p:nvSpPr>
        <p:spPr>
          <a:xfrm>
            <a:off x="113400" y="1760281"/>
            <a:ext cx="33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</a:t>
            </a:r>
            <a:r>
              <a:rPr lang="ja-JP" altLang="en-US" sz="240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餃子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06D8E0-14DD-43ED-B334-712EAA02F8C9}"/>
              </a:ext>
            </a:extLst>
          </p:cNvPr>
          <p:cNvSpPr txBox="1"/>
          <p:nvPr/>
        </p:nvSpPr>
        <p:spPr>
          <a:xfrm>
            <a:off x="113400" y="1105254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よく知られている中華料理の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選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1FF494A-AF49-48A2-8083-FD51E3C5C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588" y="1760281"/>
            <a:ext cx="2587359" cy="192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4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4A0B964-E2D4-4B2C-80DF-D45B85D087CF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4E97CB85-597A-4C52-B6A7-7C4339244DD6}"/>
              </a:ext>
            </a:extLst>
          </p:cNvPr>
          <p:cNvSpPr txBox="1"/>
          <p:nvPr/>
        </p:nvSpPr>
        <p:spPr>
          <a:xfrm>
            <a:off x="113400" y="1739736"/>
            <a:ext cx="3637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</a:t>
            </a:r>
            <a:r>
              <a:rPr lang="ja-JP" altLang="en-US" sz="240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餃子</a:t>
            </a:r>
            <a:endParaRPr lang="en-US" altLang="ja-JP" sz="2400" b="0" i="0" dirty="0"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マーポー豆腐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FC75AE48-64AA-4FA3-A0CA-058D62F6D0E2}"/>
              </a:ext>
            </a:extLst>
          </p:cNvPr>
          <p:cNvSpPr txBox="1"/>
          <p:nvPr/>
        </p:nvSpPr>
        <p:spPr>
          <a:xfrm>
            <a:off x="113400" y="1105254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よく知られている中華料理の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選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9970E73-F35F-4788-84AB-37291905CA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674" y="1722959"/>
            <a:ext cx="2587359" cy="192896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64E890E-EDD2-4696-903F-38671DA006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518" y="2127949"/>
            <a:ext cx="2672259" cy="199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0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F3D36C6-A340-4AE5-89A3-3F89D45646B6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31F1D9E-9C4C-4AE3-98AC-69C3C80633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468" y="1761771"/>
            <a:ext cx="2587359" cy="1928969"/>
          </a:xfrm>
          <a:prstGeom prst="rect">
            <a:avLst/>
          </a:prstGeom>
        </p:spPr>
      </p:pic>
      <p:sp>
        <p:nvSpPr>
          <p:cNvPr id="16" name="文本框 2">
            <a:extLst>
              <a:ext uri="{FF2B5EF4-FFF2-40B4-BE49-F238E27FC236}">
                <a16:creationId xmlns:a16="http://schemas.microsoft.com/office/drawing/2014/main" id="{4E97CB85-597A-4C52-B6A7-7C4339244DD6}"/>
              </a:ext>
            </a:extLst>
          </p:cNvPr>
          <p:cNvSpPr txBox="1"/>
          <p:nvPr/>
        </p:nvSpPr>
        <p:spPr>
          <a:xfrm>
            <a:off x="113400" y="1761771"/>
            <a:ext cx="363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</a:t>
            </a:r>
            <a:r>
              <a:rPr lang="ja-JP" altLang="en-US" sz="240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餃子</a:t>
            </a:r>
            <a:endParaRPr lang="en-US" altLang="ja-JP" sz="2400" b="0" i="0" dirty="0"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マーポー豆腐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 小龍包　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64E890E-EDD2-4696-903F-38671DA006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368" y="2536253"/>
            <a:ext cx="2672259" cy="199842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F096C5-A7AD-430F-AD1B-FA19EEBB1D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828" y="3146351"/>
            <a:ext cx="2791967" cy="2357661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:a16="http://schemas.microsoft.com/office/drawing/2014/main" id="{E1DB13BF-E736-406F-BD14-C889B1AA0951}"/>
              </a:ext>
            </a:extLst>
          </p:cNvPr>
          <p:cNvSpPr txBox="1"/>
          <p:nvPr/>
        </p:nvSpPr>
        <p:spPr>
          <a:xfrm>
            <a:off x="113400" y="1105254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よく知られている中華料理の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選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760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3DB4AD-BE13-4A4E-B6CE-695032D50740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C4963D9-CCDD-4277-BED4-A1E4517134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588" y="1760281"/>
            <a:ext cx="2587359" cy="1928969"/>
          </a:xfrm>
          <a:prstGeom prst="rect">
            <a:avLst/>
          </a:prstGeom>
        </p:spPr>
      </p:pic>
      <p:sp>
        <p:nvSpPr>
          <p:cNvPr id="16" name="文本框 2">
            <a:extLst>
              <a:ext uri="{FF2B5EF4-FFF2-40B4-BE49-F238E27FC236}">
                <a16:creationId xmlns:a16="http://schemas.microsoft.com/office/drawing/2014/main" id="{4E97CB85-597A-4C52-B6A7-7C4339244DD6}"/>
              </a:ext>
            </a:extLst>
          </p:cNvPr>
          <p:cNvSpPr txBox="1"/>
          <p:nvPr/>
        </p:nvSpPr>
        <p:spPr>
          <a:xfrm>
            <a:off x="51195" y="1760281"/>
            <a:ext cx="3637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</a:t>
            </a:r>
            <a:r>
              <a:rPr lang="ja-JP" altLang="en-US" sz="240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餃子</a:t>
            </a:r>
            <a:endParaRPr lang="en-US" altLang="ja-JP" sz="2400" b="0" i="0" dirty="0"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マーポー豆腐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 小龍包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ja-JP" altLang="en-US" sz="240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 炒飯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64E890E-EDD2-4696-903F-38671DA006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368" y="2536253"/>
            <a:ext cx="2672259" cy="199842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F096C5-A7AD-430F-AD1B-FA19EEBB1D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126" y="3019839"/>
            <a:ext cx="2791967" cy="2357661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080FBA87-DED6-4258-8F1B-841EEB1AB063}"/>
              </a:ext>
            </a:extLst>
          </p:cNvPr>
          <p:cNvSpPr txBox="1"/>
          <p:nvPr/>
        </p:nvSpPr>
        <p:spPr>
          <a:xfrm>
            <a:off x="113400" y="1105254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よく知られている中華料理の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選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A0167FC-4AEB-4299-8FBA-3162441A2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977" y="3401203"/>
            <a:ext cx="22764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9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6C7C3A-40C7-490E-AD8D-6EACEDE12FB5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0A7F1F6-AC9C-4B29-957A-290FC2C30A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588" y="1760281"/>
            <a:ext cx="2587359" cy="1928969"/>
          </a:xfrm>
          <a:prstGeom prst="rect">
            <a:avLst/>
          </a:prstGeom>
        </p:spPr>
      </p:pic>
      <p:sp>
        <p:nvSpPr>
          <p:cNvPr id="16" name="文本框 2">
            <a:extLst>
              <a:ext uri="{FF2B5EF4-FFF2-40B4-BE49-F238E27FC236}">
                <a16:creationId xmlns:a16="http://schemas.microsoft.com/office/drawing/2014/main" id="{4E97CB85-597A-4C52-B6A7-7C4339244DD6}"/>
              </a:ext>
            </a:extLst>
          </p:cNvPr>
          <p:cNvSpPr txBox="1"/>
          <p:nvPr/>
        </p:nvSpPr>
        <p:spPr>
          <a:xfrm>
            <a:off x="77240" y="1760281"/>
            <a:ext cx="3637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餃子</a:t>
            </a:r>
            <a:endParaRPr lang="en-US" altLang="ja-JP" sz="2400" b="0" i="0" dirty="0"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　マーポー豆腐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 小龍包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 </a:t>
            </a:r>
            <a:r>
              <a:rPr lang="ja-JP" altLang="en-US" sz="240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炒飯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・ </a:t>
            </a:r>
            <a:r>
              <a:rPr lang="ja-JP" altLang="en-US" sz="2400" b="0" i="0" dirty="0"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青椒肉絲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64E890E-EDD2-4696-903F-38671DA006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368" y="2536253"/>
            <a:ext cx="2672259" cy="199842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CF096C5-A7AD-430F-AD1B-FA19EEBB1D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126" y="3019839"/>
            <a:ext cx="2791967" cy="2357661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080FBA87-DED6-4258-8F1B-841EEB1AB063}"/>
              </a:ext>
            </a:extLst>
          </p:cNvPr>
          <p:cNvSpPr txBox="1"/>
          <p:nvPr/>
        </p:nvSpPr>
        <p:spPr>
          <a:xfrm>
            <a:off x="113400" y="1105254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よく知られている中華料理の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選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43A78E8-9A98-47BF-B9CC-4BCA7CD5C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441" y="3506350"/>
            <a:ext cx="2276475" cy="226695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8926776-B285-4BA1-9CE7-ADD73B9B2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279" y="2757190"/>
            <a:ext cx="2672259" cy="21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6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6726F44-D96A-4C04-AB80-EA8428157DF3}"/>
              </a:ext>
            </a:extLst>
          </p:cNvPr>
          <p:cNvSpPr/>
          <p:nvPr/>
        </p:nvSpPr>
        <p:spPr>
          <a:xfrm>
            <a:off x="0" y="1023760"/>
            <a:ext cx="8148735" cy="6344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080FBA87-DED6-4258-8F1B-841EEB1AB063}"/>
              </a:ext>
            </a:extLst>
          </p:cNvPr>
          <p:cNvSpPr txBox="1"/>
          <p:nvPr/>
        </p:nvSpPr>
        <p:spPr>
          <a:xfrm>
            <a:off x="451032" y="1142576"/>
            <a:ext cx="77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他には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…</a:t>
            </a:r>
            <a:endParaRPr lang="zh-CN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9695313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260</TotalTime>
  <Words>243</Words>
  <Application>Microsoft Office PowerPoint</Application>
  <PresentationFormat>ワイド画面</PresentationFormat>
  <Paragraphs>57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Meiryo UI</vt:lpstr>
      <vt:lpstr>Arial</vt:lpstr>
      <vt:lpstr>Trebuchet MS</vt:lpstr>
      <vt:lpstr>柏林</vt:lpstr>
      <vt:lpstr>PowerPoint プレゼンテーション</vt:lpstr>
      <vt:lpstr>         中華料理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本当の「中国料理」</dc:title>
  <dc:creator>Koketsu</dc:creator>
  <cp:lastModifiedBy>hu james</cp:lastModifiedBy>
  <cp:revision>24</cp:revision>
  <dcterms:created xsi:type="dcterms:W3CDTF">2021-06-27T08:29:22Z</dcterms:created>
  <dcterms:modified xsi:type="dcterms:W3CDTF">2021-07-08T04:55:36Z</dcterms:modified>
</cp:coreProperties>
</file>